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
  </p:notesMasterIdLst>
  <p:handoutMasterIdLst>
    <p:handoutMasterId r:id="rId4"/>
  </p:handoutMasterIdLst>
  <p:sldIdLst>
    <p:sldId id="259"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086"/>
    <p:restoredTop sz="94694"/>
  </p:normalViewPr>
  <p:slideViewPr>
    <p:cSldViewPr snapToGrid="0" snapToObjects="1">
      <p:cViewPr varScale="1">
        <p:scale>
          <a:sx n="105" d="100"/>
          <a:sy n="105" d="100"/>
        </p:scale>
        <p:origin x="7374" y="120"/>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158" d="100"/>
          <a:sy n="158" d="100"/>
        </p:scale>
        <p:origin x="6848"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B3367644-BC76-0A4F-ACC0-5119C576435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9A4D439C-FE96-8D46-9EFF-5A6218D42DB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850147E-BC42-1843-8DB5-DB5F694792F1}" type="datetimeFigureOut">
              <a:rPr lang="nl-NL" smtClean="0"/>
              <a:t>23-6-2022</a:t>
            </a:fld>
            <a:endParaRPr lang="nl-NL"/>
          </a:p>
        </p:txBody>
      </p:sp>
      <p:sp>
        <p:nvSpPr>
          <p:cNvPr id="4" name="Tijdelijke aanduiding voor voettekst 3">
            <a:extLst>
              <a:ext uri="{FF2B5EF4-FFF2-40B4-BE49-F238E27FC236}">
                <a16:creationId xmlns:a16="http://schemas.microsoft.com/office/drawing/2014/main" id="{26ED5A12-63BA-9042-8371-06948451933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AE0657CD-830C-1249-840E-3DCD40A15AA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9D56730-E30E-BA44-8617-36E6BCFE5A2D}" type="slidenum">
              <a:rPr lang="nl-NL" smtClean="0"/>
              <a:t>‹nr.›</a:t>
            </a:fld>
            <a:endParaRPr lang="nl-NL"/>
          </a:p>
        </p:txBody>
      </p:sp>
    </p:spTree>
    <p:extLst>
      <p:ext uri="{BB962C8B-B14F-4D97-AF65-F5344CB8AC3E}">
        <p14:creationId xmlns:p14="http://schemas.microsoft.com/office/powerpoint/2010/main" val="24166021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27996F-4726-AF45-B5AE-6F0261782299}" type="datetimeFigureOut">
              <a:rPr lang="nl-NL" smtClean="0"/>
              <a:t>23-6-2022</a:t>
            </a:fld>
            <a:endParaRPr lang="nl-NL"/>
          </a:p>
        </p:txBody>
      </p:sp>
      <p:sp>
        <p:nvSpPr>
          <p:cNvPr id="4" name="Tijdelijke aanduiding voor dia-afbeelding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0C727C-21E4-1246-B83E-EA29E28A2832}" type="slidenum">
              <a:rPr lang="nl-NL" smtClean="0"/>
              <a:t>‹nr.›</a:t>
            </a:fld>
            <a:endParaRPr lang="nl-NL"/>
          </a:p>
        </p:txBody>
      </p:sp>
    </p:spTree>
    <p:extLst>
      <p:ext uri="{BB962C8B-B14F-4D97-AF65-F5344CB8AC3E}">
        <p14:creationId xmlns:p14="http://schemas.microsoft.com/office/powerpoint/2010/main" val="1853774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6659" y="2589631"/>
            <a:ext cx="3714750" cy="402304"/>
          </a:xfrm>
        </p:spPr>
        <p:txBody>
          <a:bodyPr anchor="b">
            <a:normAutofit/>
          </a:bodyPr>
          <a:lstStyle>
            <a:lvl1pPr algn="ctr">
              <a:defRPr sz="2000" b="1"/>
            </a:lvl1pPr>
          </a:lstStyle>
          <a:p>
            <a:r>
              <a:rPr lang="nl-NL" dirty="0"/>
              <a:t>Het team van …</a:t>
            </a:r>
            <a:endParaRPr lang="en-US" dirty="0"/>
          </a:p>
        </p:txBody>
      </p:sp>
      <p:sp>
        <p:nvSpPr>
          <p:cNvPr id="3" name="Subtitle 2"/>
          <p:cNvSpPr>
            <a:spLocks noGrp="1"/>
          </p:cNvSpPr>
          <p:nvPr>
            <p:ph type="subTitle" idx="1"/>
          </p:nvPr>
        </p:nvSpPr>
        <p:spPr>
          <a:xfrm>
            <a:off x="276659" y="3107897"/>
            <a:ext cx="5143500" cy="2391656"/>
          </a:xfrm>
        </p:spPr>
        <p:txBody>
          <a:bodyPr>
            <a:normAutofit/>
          </a:bodyPr>
          <a:lstStyle>
            <a:lvl1pPr marL="0" indent="0" algn="ctr">
              <a:lnSpc>
                <a:spcPct val="150000"/>
              </a:lnSpc>
              <a:buNone/>
              <a:defRPr sz="11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dirty="0"/>
              <a:t>Klikken om de ondertitelstijl van het model te bewerken</a:t>
            </a:r>
            <a:endParaRPr lang="en-US" dirty="0"/>
          </a:p>
        </p:txBody>
      </p:sp>
      <p:pic>
        <p:nvPicPr>
          <p:cNvPr id="5" name="Afbeelding 4">
            <a:extLst>
              <a:ext uri="{FF2B5EF4-FFF2-40B4-BE49-F238E27FC236}">
                <a16:creationId xmlns:a16="http://schemas.microsoft.com/office/drawing/2014/main" id="{575C9BC2-B745-ED4C-AFCC-E32705658461}"/>
              </a:ext>
            </a:extLst>
          </p:cNvPr>
          <p:cNvPicPr>
            <a:picLocks noChangeAspect="1"/>
          </p:cNvPicPr>
          <p:nvPr userDrawn="1"/>
        </p:nvPicPr>
        <p:blipFill>
          <a:blip r:embed="rId2"/>
          <a:stretch>
            <a:fillRect/>
          </a:stretch>
        </p:blipFill>
        <p:spPr>
          <a:xfrm>
            <a:off x="5486400" y="8842048"/>
            <a:ext cx="1201450" cy="914437"/>
          </a:xfrm>
          <a:prstGeom prst="rect">
            <a:avLst/>
          </a:prstGeom>
        </p:spPr>
      </p:pic>
      <p:pic>
        <p:nvPicPr>
          <p:cNvPr id="8" name="Afbeelding 7">
            <a:extLst>
              <a:ext uri="{FF2B5EF4-FFF2-40B4-BE49-F238E27FC236}">
                <a16:creationId xmlns:a16="http://schemas.microsoft.com/office/drawing/2014/main" id="{065F954A-17A1-B149-AA16-1800630E82C8}"/>
              </a:ext>
            </a:extLst>
          </p:cNvPr>
          <p:cNvPicPr>
            <a:picLocks noChangeAspect="1"/>
          </p:cNvPicPr>
          <p:nvPr userDrawn="1"/>
        </p:nvPicPr>
        <p:blipFill>
          <a:blip r:embed="rId3"/>
          <a:stretch>
            <a:fillRect/>
          </a:stretch>
        </p:blipFill>
        <p:spPr>
          <a:xfrm>
            <a:off x="4157237" y="149515"/>
            <a:ext cx="2530613" cy="2029155"/>
          </a:xfrm>
          <a:prstGeom prst="rect">
            <a:avLst/>
          </a:prstGeom>
        </p:spPr>
      </p:pic>
      <p:sp>
        <p:nvSpPr>
          <p:cNvPr id="9" name="Rechthoek 8">
            <a:extLst>
              <a:ext uri="{FF2B5EF4-FFF2-40B4-BE49-F238E27FC236}">
                <a16:creationId xmlns:a16="http://schemas.microsoft.com/office/drawing/2014/main" id="{AFDE2774-01C2-9C4E-82A0-F42CD5C14AC3}"/>
              </a:ext>
            </a:extLst>
          </p:cNvPr>
          <p:cNvSpPr/>
          <p:nvPr userDrawn="1"/>
        </p:nvSpPr>
        <p:spPr>
          <a:xfrm>
            <a:off x="-1" y="2183987"/>
            <a:ext cx="6858001" cy="984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a:extLst>
              <a:ext uri="{FF2B5EF4-FFF2-40B4-BE49-F238E27FC236}">
                <a16:creationId xmlns:a16="http://schemas.microsoft.com/office/drawing/2014/main" id="{EEB0CD3F-ADB9-344C-9DD0-5477ED585029}"/>
              </a:ext>
            </a:extLst>
          </p:cNvPr>
          <p:cNvSpPr/>
          <p:nvPr userDrawn="1"/>
        </p:nvSpPr>
        <p:spPr>
          <a:xfrm>
            <a:off x="-1" y="2310063"/>
            <a:ext cx="6858001" cy="457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2" name="Tekstvak 11">
            <a:extLst>
              <a:ext uri="{FF2B5EF4-FFF2-40B4-BE49-F238E27FC236}">
                <a16:creationId xmlns:a16="http://schemas.microsoft.com/office/drawing/2014/main" id="{07B8DF85-C3D4-334D-870D-8E98B6E5867B}"/>
              </a:ext>
            </a:extLst>
          </p:cNvPr>
          <p:cNvSpPr txBox="1"/>
          <p:nvPr userDrawn="1"/>
        </p:nvSpPr>
        <p:spPr>
          <a:xfrm>
            <a:off x="170150" y="1573905"/>
            <a:ext cx="3736832" cy="507831"/>
          </a:xfrm>
          <a:prstGeom prst="rect">
            <a:avLst/>
          </a:prstGeom>
          <a:noFill/>
        </p:spPr>
        <p:txBody>
          <a:bodyPr wrap="square" rtlCol="0">
            <a:spAutoFit/>
          </a:bodyPr>
          <a:lstStyle/>
          <a:p>
            <a:r>
              <a:rPr lang="nl-NL" sz="900" dirty="0"/>
              <a:t>In de volwassen zorg moet je vaak veel meer zelf weten en regelen. Hieronder vind je de belangrijkste personen die helpen met je gezondheid, contactinformatie en voor welke vragen je bij hen terecht kunt.</a:t>
            </a:r>
          </a:p>
        </p:txBody>
      </p:sp>
      <p:sp>
        <p:nvSpPr>
          <p:cNvPr id="13" name="Rechthoek 12">
            <a:extLst>
              <a:ext uri="{FF2B5EF4-FFF2-40B4-BE49-F238E27FC236}">
                <a16:creationId xmlns:a16="http://schemas.microsoft.com/office/drawing/2014/main" id="{56396074-3BA2-8543-AA87-9EF796B572BB}"/>
              </a:ext>
            </a:extLst>
          </p:cNvPr>
          <p:cNvSpPr/>
          <p:nvPr userDrawn="1"/>
        </p:nvSpPr>
        <p:spPr>
          <a:xfrm>
            <a:off x="-1" y="8268847"/>
            <a:ext cx="6858001" cy="9840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Rechthoek 13">
            <a:extLst>
              <a:ext uri="{FF2B5EF4-FFF2-40B4-BE49-F238E27FC236}">
                <a16:creationId xmlns:a16="http://schemas.microsoft.com/office/drawing/2014/main" id="{A40CFFC2-BE2F-2047-BE58-25A67F1DED39}"/>
              </a:ext>
            </a:extLst>
          </p:cNvPr>
          <p:cNvSpPr/>
          <p:nvPr userDrawn="1"/>
        </p:nvSpPr>
        <p:spPr>
          <a:xfrm>
            <a:off x="-1" y="8394923"/>
            <a:ext cx="6858001" cy="457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6" name="Afbeelding 15" descr="Afbeelding met tekst, tafelgerei, vectorafbeeldingen&#10;&#10;Automatisch gegenereerde beschrijving">
            <a:extLst>
              <a:ext uri="{FF2B5EF4-FFF2-40B4-BE49-F238E27FC236}">
                <a16:creationId xmlns:a16="http://schemas.microsoft.com/office/drawing/2014/main" id="{C8E44170-CBC0-0C4D-A001-595DB167B3BC}"/>
              </a:ext>
            </a:extLst>
          </p:cNvPr>
          <p:cNvPicPr>
            <a:picLocks noChangeAspect="1"/>
          </p:cNvPicPr>
          <p:nvPr userDrawn="1"/>
        </p:nvPicPr>
        <p:blipFill>
          <a:blip r:embed="rId4"/>
          <a:stretch>
            <a:fillRect/>
          </a:stretch>
        </p:blipFill>
        <p:spPr>
          <a:xfrm>
            <a:off x="170150" y="97639"/>
            <a:ext cx="2286000" cy="1397000"/>
          </a:xfrm>
          <a:prstGeom prst="rect">
            <a:avLst/>
          </a:prstGeom>
        </p:spPr>
      </p:pic>
    </p:spTree>
    <p:extLst>
      <p:ext uri="{BB962C8B-B14F-4D97-AF65-F5344CB8AC3E}">
        <p14:creationId xmlns:p14="http://schemas.microsoft.com/office/powerpoint/2010/main" val="2612817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D0AE137D-61A1-8941-AB8B-6593151307FF}" type="datetimeFigureOut">
              <a:rPr lang="nl-NL" smtClean="0"/>
              <a:t>23-6-2022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739AEB3-D397-994D-B6E9-8CD18DD1FD95}" type="slidenum">
              <a:rPr lang="nl-NL" smtClean="0"/>
              <a:t>‹nr.›</a:t>
            </a:fld>
            <a:endParaRPr lang="nl-NL"/>
          </a:p>
        </p:txBody>
      </p:sp>
    </p:spTree>
    <p:extLst>
      <p:ext uri="{BB962C8B-B14F-4D97-AF65-F5344CB8AC3E}">
        <p14:creationId xmlns:p14="http://schemas.microsoft.com/office/powerpoint/2010/main" val="4077957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D0AE137D-61A1-8941-AB8B-6593151307FF}" type="datetimeFigureOut">
              <a:rPr lang="nl-NL" smtClean="0"/>
              <a:t>23-6-2022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739AEB3-D397-994D-B6E9-8CD18DD1FD95}" type="slidenum">
              <a:rPr lang="nl-NL" smtClean="0"/>
              <a:t>‹nr.›</a:t>
            </a:fld>
            <a:endParaRPr lang="nl-NL"/>
          </a:p>
        </p:txBody>
      </p:sp>
    </p:spTree>
    <p:extLst>
      <p:ext uri="{BB962C8B-B14F-4D97-AF65-F5344CB8AC3E}">
        <p14:creationId xmlns:p14="http://schemas.microsoft.com/office/powerpoint/2010/main" val="115640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D0AE137D-61A1-8941-AB8B-6593151307FF}" type="datetimeFigureOut">
              <a:rPr lang="nl-NL" smtClean="0"/>
              <a:t>23-6-2022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739AEB3-D397-994D-B6E9-8CD18DD1FD95}" type="slidenum">
              <a:rPr lang="nl-NL" smtClean="0"/>
              <a:t>‹nr.›</a:t>
            </a:fld>
            <a:endParaRPr lang="nl-NL"/>
          </a:p>
        </p:txBody>
      </p:sp>
    </p:spTree>
    <p:extLst>
      <p:ext uri="{BB962C8B-B14F-4D97-AF65-F5344CB8AC3E}">
        <p14:creationId xmlns:p14="http://schemas.microsoft.com/office/powerpoint/2010/main" val="795835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nl-NL"/>
              <a:t>Klik om stijl te bewerken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D0AE137D-61A1-8941-AB8B-6593151307FF}" type="datetimeFigureOut">
              <a:rPr lang="nl-NL" smtClean="0"/>
              <a:t>23-6-2022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739AEB3-D397-994D-B6E9-8CD18DD1FD95}" type="slidenum">
              <a:rPr lang="nl-NL" smtClean="0"/>
              <a:t>‹nr.›</a:t>
            </a:fld>
            <a:endParaRPr lang="nl-NL"/>
          </a:p>
        </p:txBody>
      </p:sp>
    </p:spTree>
    <p:extLst>
      <p:ext uri="{BB962C8B-B14F-4D97-AF65-F5344CB8AC3E}">
        <p14:creationId xmlns:p14="http://schemas.microsoft.com/office/powerpoint/2010/main" val="1028982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D0AE137D-61A1-8941-AB8B-6593151307FF}" type="datetimeFigureOut">
              <a:rPr lang="nl-NL" smtClean="0"/>
              <a:t>23-6-2022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B739AEB3-D397-994D-B6E9-8CD18DD1FD95}" type="slidenum">
              <a:rPr lang="nl-NL" smtClean="0"/>
              <a:t>‹nr.›</a:t>
            </a:fld>
            <a:endParaRPr lang="nl-NL"/>
          </a:p>
        </p:txBody>
      </p:sp>
    </p:spTree>
    <p:extLst>
      <p:ext uri="{BB962C8B-B14F-4D97-AF65-F5344CB8AC3E}">
        <p14:creationId xmlns:p14="http://schemas.microsoft.com/office/powerpoint/2010/main" val="2473845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nl-NL"/>
              <a:t>Klik om stijl te bewerken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Klikken om de tekststijl van het model te bewerken</a:t>
            </a:r>
          </a:p>
        </p:txBody>
      </p:sp>
      <p:sp>
        <p:nvSpPr>
          <p:cNvPr id="4" name="Content Placeholder 3"/>
          <p:cNvSpPr>
            <a:spLocks noGrp="1"/>
          </p:cNvSpPr>
          <p:nvPr>
            <p:ph sz="half" idx="2"/>
          </p:nvPr>
        </p:nvSpPr>
        <p:spPr>
          <a:xfrm>
            <a:off x="472381" y="3618442"/>
            <a:ext cx="2901255" cy="532218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Klikken om de tekststijl van het model te bewerken</a:t>
            </a:r>
          </a:p>
        </p:txBody>
      </p:sp>
      <p:sp>
        <p:nvSpPr>
          <p:cNvPr id="6" name="Content Placeholder 5"/>
          <p:cNvSpPr>
            <a:spLocks noGrp="1"/>
          </p:cNvSpPr>
          <p:nvPr>
            <p:ph sz="quarter" idx="4"/>
          </p:nvPr>
        </p:nvSpPr>
        <p:spPr>
          <a:xfrm>
            <a:off x="3471863" y="3618442"/>
            <a:ext cx="2915543" cy="532218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D0AE137D-61A1-8941-AB8B-6593151307FF}" type="datetimeFigureOut">
              <a:rPr lang="nl-NL" smtClean="0"/>
              <a:t>23-6-2022</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B739AEB3-D397-994D-B6E9-8CD18DD1FD95}" type="slidenum">
              <a:rPr lang="nl-NL" smtClean="0"/>
              <a:t>‹nr.›</a:t>
            </a:fld>
            <a:endParaRPr lang="nl-NL"/>
          </a:p>
        </p:txBody>
      </p:sp>
    </p:spTree>
    <p:extLst>
      <p:ext uri="{BB962C8B-B14F-4D97-AF65-F5344CB8AC3E}">
        <p14:creationId xmlns:p14="http://schemas.microsoft.com/office/powerpoint/2010/main" val="3427407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D0AE137D-61A1-8941-AB8B-6593151307FF}" type="datetimeFigureOut">
              <a:rPr lang="nl-NL" smtClean="0"/>
              <a:t>23-6-2022</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B739AEB3-D397-994D-B6E9-8CD18DD1FD95}" type="slidenum">
              <a:rPr lang="nl-NL" smtClean="0"/>
              <a:t>‹nr.›</a:t>
            </a:fld>
            <a:endParaRPr lang="nl-NL"/>
          </a:p>
        </p:txBody>
      </p:sp>
    </p:spTree>
    <p:extLst>
      <p:ext uri="{BB962C8B-B14F-4D97-AF65-F5344CB8AC3E}">
        <p14:creationId xmlns:p14="http://schemas.microsoft.com/office/powerpoint/2010/main" val="958106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AE137D-61A1-8941-AB8B-6593151307FF}" type="datetimeFigureOut">
              <a:rPr lang="nl-NL" smtClean="0"/>
              <a:t>23-6-2022</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B739AEB3-D397-994D-B6E9-8CD18DD1FD95}" type="slidenum">
              <a:rPr lang="nl-NL" smtClean="0"/>
              <a:t>‹nr.›</a:t>
            </a:fld>
            <a:endParaRPr lang="nl-NL"/>
          </a:p>
        </p:txBody>
      </p:sp>
    </p:spTree>
    <p:extLst>
      <p:ext uri="{BB962C8B-B14F-4D97-AF65-F5344CB8AC3E}">
        <p14:creationId xmlns:p14="http://schemas.microsoft.com/office/powerpoint/2010/main" val="170474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l-NL"/>
              <a:t>Klik om stijl te bewerken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D0AE137D-61A1-8941-AB8B-6593151307FF}" type="datetimeFigureOut">
              <a:rPr lang="nl-NL" smtClean="0"/>
              <a:t>23-6-2022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B739AEB3-D397-994D-B6E9-8CD18DD1FD95}" type="slidenum">
              <a:rPr lang="nl-NL" smtClean="0"/>
              <a:t>‹nr.›</a:t>
            </a:fld>
            <a:endParaRPr lang="nl-NL"/>
          </a:p>
        </p:txBody>
      </p:sp>
    </p:spTree>
    <p:extLst>
      <p:ext uri="{BB962C8B-B14F-4D97-AF65-F5344CB8AC3E}">
        <p14:creationId xmlns:p14="http://schemas.microsoft.com/office/powerpoint/2010/main" val="3144235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l-NL"/>
              <a:t>Klik om stijl te bewerken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D0AE137D-61A1-8941-AB8B-6593151307FF}" type="datetimeFigureOut">
              <a:rPr lang="nl-NL" smtClean="0"/>
              <a:t>23-6-2022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B739AEB3-D397-994D-B6E9-8CD18DD1FD95}" type="slidenum">
              <a:rPr lang="nl-NL" smtClean="0"/>
              <a:t>‹nr.›</a:t>
            </a:fld>
            <a:endParaRPr lang="nl-NL"/>
          </a:p>
        </p:txBody>
      </p:sp>
    </p:spTree>
    <p:extLst>
      <p:ext uri="{BB962C8B-B14F-4D97-AF65-F5344CB8AC3E}">
        <p14:creationId xmlns:p14="http://schemas.microsoft.com/office/powerpoint/2010/main" val="1036911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572733"/>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0AE137D-61A1-8941-AB8B-6593151307FF}" type="datetimeFigureOut">
              <a:rPr lang="nl-NL" smtClean="0"/>
              <a:t>23-6-2022</a:t>
            </a:fld>
            <a:endParaRPr lang="nl-NL"/>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739AEB3-D397-994D-B6E9-8CD18DD1FD95}" type="slidenum">
              <a:rPr lang="nl-NL" smtClean="0"/>
              <a:t>‹nr.›</a:t>
            </a:fld>
            <a:endParaRPr lang="nl-NL"/>
          </a:p>
        </p:txBody>
      </p:sp>
    </p:spTree>
    <p:extLst>
      <p:ext uri="{BB962C8B-B14F-4D97-AF65-F5344CB8AC3E}">
        <p14:creationId xmlns:p14="http://schemas.microsoft.com/office/powerpoint/2010/main" val="27675685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3" name="Groep 72">
            <a:extLst>
              <a:ext uri="{FF2B5EF4-FFF2-40B4-BE49-F238E27FC236}">
                <a16:creationId xmlns:a16="http://schemas.microsoft.com/office/drawing/2014/main" id="{EA2C76CB-C468-7B48-BE76-C1ADDDD671E9}"/>
              </a:ext>
            </a:extLst>
          </p:cNvPr>
          <p:cNvGrpSpPr/>
          <p:nvPr/>
        </p:nvGrpSpPr>
        <p:grpSpPr>
          <a:xfrm>
            <a:off x="65642" y="2434010"/>
            <a:ext cx="2193980" cy="1385115"/>
            <a:chOff x="65642" y="2434010"/>
            <a:chExt cx="2193980" cy="1385115"/>
          </a:xfrm>
        </p:grpSpPr>
        <p:sp>
          <p:nvSpPr>
            <p:cNvPr id="6" name="Tekstvak 5">
              <a:extLst>
                <a:ext uri="{FF2B5EF4-FFF2-40B4-BE49-F238E27FC236}">
                  <a16:creationId xmlns:a16="http://schemas.microsoft.com/office/drawing/2014/main" id="{F3D73B55-8C56-054C-A285-AF25658A3D75}"/>
                </a:ext>
              </a:extLst>
            </p:cNvPr>
            <p:cNvSpPr txBox="1"/>
            <p:nvPr/>
          </p:nvSpPr>
          <p:spPr>
            <a:xfrm>
              <a:off x="1107959" y="2434010"/>
              <a:ext cx="1151663" cy="215444"/>
            </a:xfrm>
            <a:prstGeom prst="rect">
              <a:avLst/>
            </a:prstGeom>
            <a:solidFill>
              <a:schemeClr val="accent2"/>
            </a:solidFill>
          </p:spPr>
          <p:txBody>
            <a:bodyPr wrap="square" rtlCol="0">
              <a:spAutoFit/>
            </a:bodyPr>
            <a:lstStyle/>
            <a:p>
              <a:r>
                <a:rPr lang="nl-NL" sz="800" b="1" dirty="0">
                  <a:solidFill>
                    <a:schemeClr val="bg1"/>
                  </a:solidFill>
                </a:rPr>
                <a:t>REVALIDATIE ARTS</a:t>
              </a:r>
            </a:p>
          </p:txBody>
        </p:sp>
        <p:sp>
          <p:nvSpPr>
            <p:cNvPr id="7" name="Tekstvak 6">
              <a:extLst>
                <a:ext uri="{FF2B5EF4-FFF2-40B4-BE49-F238E27FC236}">
                  <a16:creationId xmlns:a16="http://schemas.microsoft.com/office/drawing/2014/main" id="{3601A4CD-CEC7-B649-B175-299A75074050}"/>
                </a:ext>
              </a:extLst>
            </p:cNvPr>
            <p:cNvSpPr txBox="1"/>
            <p:nvPr/>
          </p:nvSpPr>
          <p:spPr>
            <a:xfrm>
              <a:off x="1107960" y="2674023"/>
              <a:ext cx="1151662" cy="216265"/>
            </a:xfrm>
            <a:prstGeom prst="rect">
              <a:avLst/>
            </a:prstGeom>
            <a:solidFill>
              <a:schemeClr val="tx2"/>
            </a:solidFill>
          </p:spPr>
          <p:txBody>
            <a:bodyPr wrap="square" rtlCol="0">
              <a:spAutoFit/>
            </a:bodyPr>
            <a:lstStyle/>
            <a:p>
              <a:endParaRPr lang="nl-NL" sz="800" i="1" dirty="0">
                <a:solidFill>
                  <a:schemeClr val="bg1"/>
                </a:solidFill>
                <a:latin typeface="Calibri Light" panose="020F0302020204030204" pitchFamily="34" charset="0"/>
                <a:cs typeface="Calibri Light" panose="020F0302020204030204" pitchFamily="34" charset="0"/>
              </a:endParaRPr>
            </a:p>
          </p:txBody>
        </p:sp>
        <p:sp>
          <p:nvSpPr>
            <p:cNvPr id="8" name="Tekstvak 7">
              <a:extLst>
                <a:ext uri="{FF2B5EF4-FFF2-40B4-BE49-F238E27FC236}">
                  <a16:creationId xmlns:a16="http://schemas.microsoft.com/office/drawing/2014/main" id="{46B8B477-CE6D-D341-9ED3-A5956F4B426E}"/>
                </a:ext>
              </a:extLst>
            </p:cNvPr>
            <p:cNvSpPr txBox="1"/>
            <p:nvPr/>
          </p:nvSpPr>
          <p:spPr>
            <a:xfrm>
              <a:off x="1107960" y="2890288"/>
              <a:ext cx="1151662" cy="215444"/>
            </a:xfrm>
            <a:prstGeom prst="rect">
              <a:avLst/>
            </a:prstGeom>
            <a:noFill/>
          </p:spPr>
          <p:txBody>
            <a:bodyPr wrap="square" rtlCol="0">
              <a:spAutoFit/>
            </a:bodyPr>
            <a:lstStyle/>
            <a:p>
              <a:endParaRPr lang="nl-NL" sz="800" i="1" dirty="0">
                <a:latin typeface="Calibri Light" panose="020F0302020204030204" pitchFamily="34" charset="0"/>
                <a:cs typeface="Calibri Light" panose="020F0302020204030204" pitchFamily="34" charset="0"/>
              </a:endParaRPr>
            </a:p>
          </p:txBody>
        </p:sp>
        <p:sp>
          <p:nvSpPr>
            <p:cNvPr id="13" name="Tekstvak 12">
              <a:extLst>
                <a:ext uri="{FF2B5EF4-FFF2-40B4-BE49-F238E27FC236}">
                  <a16:creationId xmlns:a16="http://schemas.microsoft.com/office/drawing/2014/main" id="{82E82AA1-906E-1841-A359-ACED9FA1DA7C}"/>
                </a:ext>
              </a:extLst>
            </p:cNvPr>
            <p:cNvSpPr txBox="1"/>
            <p:nvPr/>
          </p:nvSpPr>
          <p:spPr>
            <a:xfrm>
              <a:off x="65642" y="3480571"/>
              <a:ext cx="2193979" cy="338554"/>
            </a:xfrm>
            <a:prstGeom prst="rect">
              <a:avLst/>
            </a:prstGeom>
            <a:solidFill>
              <a:schemeClr val="tx2">
                <a:lumMod val="60000"/>
                <a:lumOff val="40000"/>
              </a:schemeClr>
            </a:solidFill>
          </p:spPr>
          <p:txBody>
            <a:bodyPr wrap="square" rtlCol="0">
              <a:spAutoFit/>
            </a:bodyPr>
            <a:lstStyle/>
            <a:p>
              <a:pPr marL="171450" indent="-171450">
                <a:buFont typeface="Arial" panose="020B0604020202020204" pitchFamily="34" charset="0"/>
                <a:buChar char="•"/>
              </a:pPr>
              <a:r>
                <a:rPr lang="nl-NL" sz="800" i="1" dirty="0">
                  <a:solidFill>
                    <a:schemeClr val="bg1"/>
                  </a:solidFill>
                  <a:latin typeface="Calibri" panose="020F0502020204030204" pitchFamily="34" charset="0"/>
                  <a:cs typeface="Calibri" panose="020F0502020204030204" pitchFamily="34" charset="0"/>
                </a:rPr>
                <a:t>Wat kan ik verwachten?</a:t>
              </a:r>
            </a:p>
            <a:p>
              <a:pPr marL="171450" indent="-171450">
                <a:buFont typeface="Arial" panose="020B0604020202020204" pitchFamily="34" charset="0"/>
                <a:buChar char="•"/>
              </a:pPr>
              <a:r>
                <a:rPr lang="nl-NL" sz="800" i="1" dirty="0">
                  <a:solidFill>
                    <a:schemeClr val="bg1"/>
                  </a:solidFill>
                  <a:latin typeface="Calibri" panose="020F0502020204030204" pitchFamily="34" charset="0"/>
                  <a:cs typeface="Calibri" panose="020F0502020204030204" pitchFamily="34" charset="0"/>
                </a:rPr>
                <a:t>Waarom doet dit pijn?</a:t>
              </a:r>
            </a:p>
          </p:txBody>
        </p:sp>
      </p:grpSp>
      <p:grpSp>
        <p:nvGrpSpPr>
          <p:cNvPr id="75" name="Groep 74">
            <a:extLst>
              <a:ext uri="{FF2B5EF4-FFF2-40B4-BE49-F238E27FC236}">
                <a16:creationId xmlns:a16="http://schemas.microsoft.com/office/drawing/2014/main" id="{5FDA4EDB-12AB-3040-BB1F-390D2D07A6D7}"/>
              </a:ext>
            </a:extLst>
          </p:cNvPr>
          <p:cNvGrpSpPr/>
          <p:nvPr/>
        </p:nvGrpSpPr>
        <p:grpSpPr>
          <a:xfrm>
            <a:off x="2316473" y="2434010"/>
            <a:ext cx="2193980" cy="1385115"/>
            <a:chOff x="65642" y="2434010"/>
            <a:chExt cx="2193980" cy="1385115"/>
          </a:xfrm>
        </p:grpSpPr>
        <p:sp>
          <p:nvSpPr>
            <p:cNvPr id="76" name="Tekstvak 75">
              <a:extLst>
                <a:ext uri="{FF2B5EF4-FFF2-40B4-BE49-F238E27FC236}">
                  <a16:creationId xmlns:a16="http://schemas.microsoft.com/office/drawing/2014/main" id="{F71E16CC-4BA1-1649-A747-C5E4B986801F}"/>
                </a:ext>
              </a:extLst>
            </p:cNvPr>
            <p:cNvSpPr txBox="1"/>
            <p:nvPr/>
          </p:nvSpPr>
          <p:spPr>
            <a:xfrm>
              <a:off x="1107959" y="2434010"/>
              <a:ext cx="1151663" cy="215444"/>
            </a:xfrm>
            <a:prstGeom prst="rect">
              <a:avLst/>
            </a:prstGeom>
            <a:solidFill>
              <a:schemeClr val="accent2"/>
            </a:solidFill>
          </p:spPr>
          <p:txBody>
            <a:bodyPr wrap="square" rtlCol="0">
              <a:spAutoFit/>
            </a:bodyPr>
            <a:lstStyle/>
            <a:p>
              <a:r>
                <a:rPr lang="nl-NL" sz="800" b="1" dirty="0">
                  <a:solidFill>
                    <a:schemeClr val="bg1"/>
                  </a:solidFill>
                </a:rPr>
                <a:t>FYSIOTHERAPEUT</a:t>
              </a:r>
            </a:p>
          </p:txBody>
        </p:sp>
        <p:sp>
          <p:nvSpPr>
            <p:cNvPr id="77" name="Tekstvak 76">
              <a:extLst>
                <a:ext uri="{FF2B5EF4-FFF2-40B4-BE49-F238E27FC236}">
                  <a16:creationId xmlns:a16="http://schemas.microsoft.com/office/drawing/2014/main" id="{45075420-3DE1-BF4D-9FC9-CB5DBCCD9419}"/>
                </a:ext>
              </a:extLst>
            </p:cNvPr>
            <p:cNvSpPr txBox="1"/>
            <p:nvPr/>
          </p:nvSpPr>
          <p:spPr>
            <a:xfrm>
              <a:off x="1107960" y="2674023"/>
              <a:ext cx="1151662" cy="216265"/>
            </a:xfrm>
            <a:prstGeom prst="rect">
              <a:avLst/>
            </a:prstGeom>
            <a:solidFill>
              <a:schemeClr val="tx2"/>
            </a:solidFill>
          </p:spPr>
          <p:txBody>
            <a:bodyPr wrap="square" rtlCol="0">
              <a:spAutoFit/>
            </a:bodyPr>
            <a:lstStyle/>
            <a:p>
              <a:endParaRPr lang="nl-NL" sz="800" i="1" dirty="0">
                <a:solidFill>
                  <a:schemeClr val="bg1"/>
                </a:solidFill>
                <a:latin typeface="Calibri Light" panose="020F0302020204030204" pitchFamily="34" charset="0"/>
                <a:cs typeface="Calibri Light" panose="020F0302020204030204" pitchFamily="34" charset="0"/>
              </a:endParaRPr>
            </a:p>
          </p:txBody>
        </p:sp>
        <p:sp>
          <p:nvSpPr>
            <p:cNvPr id="78" name="Tekstvak 77">
              <a:extLst>
                <a:ext uri="{FF2B5EF4-FFF2-40B4-BE49-F238E27FC236}">
                  <a16:creationId xmlns:a16="http://schemas.microsoft.com/office/drawing/2014/main" id="{C608A0F0-9676-7642-8B40-7925944345EB}"/>
                </a:ext>
              </a:extLst>
            </p:cNvPr>
            <p:cNvSpPr txBox="1"/>
            <p:nvPr/>
          </p:nvSpPr>
          <p:spPr>
            <a:xfrm>
              <a:off x="1107960" y="2890288"/>
              <a:ext cx="1151662" cy="215444"/>
            </a:xfrm>
            <a:prstGeom prst="rect">
              <a:avLst/>
            </a:prstGeom>
            <a:noFill/>
          </p:spPr>
          <p:txBody>
            <a:bodyPr wrap="square" rtlCol="0">
              <a:spAutoFit/>
            </a:bodyPr>
            <a:lstStyle/>
            <a:p>
              <a:endParaRPr lang="nl-NL" sz="800" i="1" dirty="0">
                <a:latin typeface="Calibri Light" panose="020F0302020204030204" pitchFamily="34" charset="0"/>
                <a:cs typeface="Calibri Light" panose="020F0302020204030204" pitchFamily="34" charset="0"/>
              </a:endParaRPr>
            </a:p>
          </p:txBody>
        </p:sp>
        <p:sp>
          <p:nvSpPr>
            <p:cNvPr id="80" name="Tekstvak 79">
              <a:extLst>
                <a:ext uri="{FF2B5EF4-FFF2-40B4-BE49-F238E27FC236}">
                  <a16:creationId xmlns:a16="http://schemas.microsoft.com/office/drawing/2014/main" id="{BD303480-8AC5-144E-9FE6-AA47329EDD1F}"/>
                </a:ext>
              </a:extLst>
            </p:cNvPr>
            <p:cNvSpPr txBox="1"/>
            <p:nvPr/>
          </p:nvSpPr>
          <p:spPr>
            <a:xfrm>
              <a:off x="65642" y="3480571"/>
              <a:ext cx="2193979" cy="338554"/>
            </a:xfrm>
            <a:prstGeom prst="rect">
              <a:avLst/>
            </a:prstGeom>
            <a:solidFill>
              <a:schemeClr val="tx2">
                <a:lumMod val="60000"/>
                <a:lumOff val="40000"/>
              </a:schemeClr>
            </a:solidFill>
          </p:spPr>
          <p:txBody>
            <a:bodyPr wrap="square" rtlCol="0">
              <a:spAutoFit/>
            </a:bodyPr>
            <a:lstStyle/>
            <a:p>
              <a:pPr marL="171450" indent="-171450">
                <a:buFont typeface="Arial" panose="020B0604020202020204" pitchFamily="34" charset="0"/>
                <a:buChar char="•"/>
              </a:pPr>
              <a:r>
                <a:rPr lang="nl-NL" sz="800" i="1" dirty="0">
                  <a:solidFill>
                    <a:schemeClr val="bg1"/>
                  </a:solidFill>
                  <a:latin typeface="Calibri" panose="020F0502020204030204" pitchFamily="34" charset="0"/>
                  <a:cs typeface="Calibri" panose="020F0502020204030204" pitchFamily="34" charset="0"/>
                </a:rPr>
                <a:t>Wat kan ik verwachten?</a:t>
              </a:r>
            </a:p>
            <a:p>
              <a:pPr marL="171450" indent="-171450">
                <a:buFont typeface="Arial" panose="020B0604020202020204" pitchFamily="34" charset="0"/>
                <a:buChar char="•"/>
              </a:pPr>
              <a:r>
                <a:rPr lang="nl-NL" sz="800" i="1" dirty="0">
                  <a:solidFill>
                    <a:schemeClr val="bg1"/>
                  </a:solidFill>
                  <a:latin typeface="Calibri" panose="020F0502020204030204" pitchFamily="34" charset="0"/>
                  <a:cs typeface="Calibri" panose="020F0502020204030204" pitchFamily="34" charset="0"/>
                </a:rPr>
                <a:t>Waarom doet dit pijn?</a:t>
              </a:r>
            </a:p>
          </p:txBody>
        </p:sp>
      </p:grpSp>
      <p:sp>
        <p:nvSpPr>
          <p:cNvPr id="82" name="Tekstvak 81">
            <a:extLst>
              <a:ext uri="{FF2B5EF4-FFF2-40B4-BE49-F238E27FC236}">
                <a16:creationId xmlns:a16="http://schemas.microsoft.com/office/drawing/2014/main" id="{29A6F4E6-7B8E-9446-A672-734EFC620421}"/>
              </a:ext>
            </a:extLst>
          </p:cNvPr>
          <p:cNvSpPr txBox="1"/>
          <p:nvPr/>
        </p:nvSpPr>
        <p:spPr>
          <a:xfrm>
            <a:off x="5618413" y="2434010"/>
            <a:ext cx="1151663" cy="215444"/>
          </a:xfrm>
          <a:prstGeom prst="rect">
            <a:avLst/>
          </a:prstGeom>
          <a:solidFill>
            <a:schemeClr val="accent2"/>
          </a:solidFill>
        </p:spPr>
        <p:txBody>
          <a:bodyPr wrap="square" rtlCol="0">
            <a:spAutoFit/>
          </a:bodyPr>
          <a:lstStyle/>
          <a:p>
            <a:r>
              <a:rPr lang="nl-NL" sz="800" b="1" dirty="0">
                <a:solidFill>
                  <a:schemeClr val="bg1"/>
                </a:solidFill>
              </a:rPr>
              <a:t>ERGOTHERAPEUT</a:t>
            </a:r>
          </a:p>
        </p:txBody>
      </p:sp>
      <p:sp>
        <p:nvSpPr>
          <p:cNvPr id="83" name="Tekstvak 82">
            <a:extLst>
              <a:ext uri="{FF2B5EF4-FFF2-40B4-BE49-F238E27FC236}">
                <a16:creationId xmlns:a16="http://schemas.microsoft.com/office/drawing/2014/main" id="{7A4460C7-B407-754D-A88E-E0BD2C302A2B}"/>
              </a:ext>
            </a:extLst>
          </p:cNvPr>
          <p:cNvSpPr txBox="1"/>
          <p:nvPr/>
        </p:nvSpPr>
        <p:spPr>
          <a:xfrm>
            <a:off x="5618414" y="2674023"/>
            <a:ext cx="1151662" cy="216265"/>
          </a:xfrm>
          <a:prstGeom prst="rect">
            <a:avLst/>
          </a:prstGeom>
          <a:solidFill>
            <a:schemeClr val="tx2"/>
          </a:solidFill>
        </p:spPr>
        <p:txBody>
          <a:bodyPr wrap="square" rtlCol="0">
            <a:spAutoFit/>
          </a:bodyPr>
          <a:lstStyle/>
          <a:p>
            <a:endParaRPr lang="nl-NL" sz="800" i="1" dirty="0">
              <a:solidFill>
                <a:schemeClr val="bg1"/>
              </a:solidFill>
              <a:latin typeface="Calibri Light" panose="020F0302020204030204" pitchFamily="34" charset="0"/>
              <a:cs typeface="Calibri Light" panose="020F0302020204030204" pitchFamily="34" charset="0"/>
            </a:endParaRPr>
          </a:p>
        </p:txBody>
      </p:sp>
      <p:sp>
        <p:nvSpPr>
          <p:cNvPr id="86" name="Tekstvak 85">
            <a:extLst>
              <a:ext uri="{FF2B5EF4-FFF2-40B4-BE49-F238E27FC236}">
                <a16:creationId xmlns:a16="http://schemas.microsoft.com/office/drawing/2014/main" id="{384F3F47-9882-F943-A3A2-7587EEC8F25B}"/>
              </a:ext>
            </a:extLst>
          </p:cNvPr>
          <p:cNvSpPr txBox="1"/>
          <p:nvPr/>
        </p:nvSpPr>
        <p:spPr>
          <a:xfrm>
            <a:off x="4576096" y="3480571"/>
            <a:ext cx="2193979" cy="338554"/>
          </a:xfrm>
          <a:prstGeom prst="rect">
            <a:avLst/>
          </a:prstGeom>
          <a:solidFill>
            <a:schemeClr val="tx2">
              <a:lumMod val="60000"/>
              <a:lumOff val="40000"/>
            </a:schemeClr>
          </a:solidFill>
        </p:spPr>
        <p:txBody>
          <a:bodyPr wrap="square" rtlCol="0">
            <a:spAutoFit/>
          </a:bodyPr>
          <a:lstStyle/>
          <a:p>
            <a:pPr marL="171450" indent="-171450">
              <a:buFont typeface="Arial" panose="020B0604020202020204" pitchFamily="34" charset="0"/>
              <a:buChar char="•"/>
            </a:pPr>
            <a:r>
              <a:rPr lang="nl-NL" sz="800" i="1" dirty="0">
                <a:solidFill>
                  <a:schemeClr val="bg1"/>
                </a:solidFill>
                <a:latin typeface="Calibri" panose="020F0502020204030204" pitchFamily="34" charset="0"/>
                <a:cs typeface="Calibri" panose="020F0502020204030204" pitchFamily="34" charset="0"/>
              </a:rPr>
              <a:t>Wat kan ik verwachten?</a:t>
            </a:r>
          </a:p>
          <a:p>
            <a:pPr marL="171450" indent="-171450">
              <a:buFont typeface="Arial" panose="020B0604020202020204" pitchFamily="34" charset="0"/>
              <a:buChar char="•"/>
            </a:pPr>
            <a:r>
              <a:rPr lang="nl-NL" sz="800" i="1" dirty="0">
                <a:solidFill>
                  <a:schemeClr val="bg1"/>
                </a:solidFill>
                <a:latin typeface="Calibri" panose="020F0502020204030204" pitchFamily="34" charset="0"/>
                <a:cs typeface="Calibri" panose="020F0502020204030204" pitchFamily="34" charset="0"/>
              </a:rPr>
              <a:t>Waarom doet dit pijn?</a:t>
            </a:r>
          </a:p>
        </p:txBody>
      </p:sp>
      <p:grpSp>
        <p:nvGrpSpPr>
          <p:cNvPr id="124" name="Groep 123">
            <a:extLst>
              <a:ext uri="{FF2B5EF4-FFF2-40B4-BE49-F238E27FC236}">
                <a16:creationId xmlns:a16="http://schemas.microsoft.com/office/drawing/2014/main" id="{74A53C2C-FE03-0E47-8CF1-05E86706ECD8}"/>
              </a:ext>
            </a:extLst>
          </p:cNvPr>
          <p:cNvGrpSpPr/>
          <p:nvPr/>
        </p:nvGrpSpPr>
        <p:grpSpPr>
          <a:xfrm>
            <a:off x="65642" y="4349066"/>
            <a:ext cx="2193981" cy="1448328"/>
            <a:chOff x="65642" y="4076505"/>
            <a:chExt cx="2193981" cy="1448328"/>
          </a:xfrm>
        </p:grpSpPr>
        <p:sp>
          <p:nvSpPr>
            <p:cNvPr id="88" name="Tekstvak 87">
              <a:extLst>
                <a:ext uri="{FF2B5EF4-FFF2-40B4-BE49-F238E27FC236}">
                  <a16:creationId xmlns:a16="http://schemas.microsoft.com/office/drawing/2014/main" id="{81177702-8E9A-DA45-978F-559CCBA68C7E}"/>
                </a:ext>
              </a:extLst>
            </p:cNvPr>
            <p:cNvSpPr txBox="1"/>
            <p:nvPr/>
          </p:nvSpPr>
          <p:spPr>
            <a:xfrm>
              <a:off x="1107960" y="4076505"/>
              <a:ext cx="1151663" cy="338554"/>
            </a:xfrm>
            <a:prstGeom prst="rect">
              <a:avLst/>
            </a:prstGeom>
            <a:solidFill>
              <a:schemeClr val="accent2"/>
            </a:solidFill>
          </p:spPr>
          <p:txBody>
            <a:bodyPr wrap="square" rtlCol="0">
              <a:spAutoFit/>
            </a:bodyPr>
            <a:lstStyle/>
            <a:p>
              <a:r>
                <a:rPr lang="nl-NL" sz="800" b="1" dirty="0">
                  <a:solidFill>
                    <a:schemeClr val="bg1"/>
                  </a:solidFill>
                </a:rPr>
                <a:t>MAATSCHAPPELIJK WERKER</a:t>
              </a:r>
            </a:p>
          </p:txBody>
        </p:sp>
        <p:sp>
          <p:nvSpPr>
            <p:cNvPr id="89" name="Tekstvak 88">
              <a:extLst>
                <a:ext uri="{FF2B5EF4-FFF2-40B4-BE49-F238E27FC236}">
                  <a16:creationId xmlns:a16="http://schemas.microsoft.com/office/drawing/2014/main" id="{F114351F-2860-0E40-B5AA-285699F043CE}"/>
                </a:ext>
              </a:extLst>
            </p:cNvPr>
            <p:cNvSpPr txBox="1"/>
            <p:nvPr/>
          </p:nvSpPr>
          <p:spPr>
            <a:xfrm>
              <a:off x="1107960" y="4465987"/>
              <a:ext cx="1151662" cy="216265"/>
            </a:xfrm>
            <a:prstGeom prst="rect">
              <a:avLst/>
            </a:prstGeom>
            <a:solidFill>
              <a:schemeClr val="tx2"/>
            </a:solidFill>
          </p:spPr>
          <p:txBody>
            <a:bodyPr wrap="square" rtlCol="0">
              <a:spAutoFit/>
            </a:bodyPr>
            <a:lstStyle/>
            <a:p>
              <a:endParaRPr lang="nl-NL" sz="800" i="1" dirty="0">
                <a:solidFill>
                  <a:schemeClr val="bg1"/>
                </a:solidFill>
                <a:latin typeface="Calibri Light" panose="020F0302020204030204" pitchFamily="34" charset="0"/>
                <a:cs typeface="Calibri Light" panose="020F0302020204030204" pitchFamily="34" charset="0"/>
              </a:endParaRPr>
            </a:p>
          </p:txBody>
        </p:sp>
        <p:sp>
          <p:nvSpPr>
            <p:cNvPr id="90" name="Tekstvak 89">
              <a:extLst>
                <a:ext uri="{FF2B5EF4-FFF2-40B4-BE49-F238E27FC236}">
                  <a16:creationId xmlns:a16="http://schemas.microsoft.com/office/drawing/2014/main" id="{DE5E8C32-4B3D-654B-84DF-2572B182B92F}"/>
                </a:ext>
              </a:extLst>
            </p:cNvPr>
            <p:cNvSpPr txBox="1"/>
            <p:nvPr/>
          </p:nvSpPr>
          <p:spPr>
            <a:xfrm>
              <a:off x="1107960" y="4694537"/>
              <a:ext cx="1151662" cy="215444"/>
            </a:xfrm>
            <a:prstGeom prst="rect">
              <a:avLst/>
            </a:prstGeom>
            <a:noFill/>
          </p:spPr>
          <p:txBody>
            <a:bodyPr wrap="square" rtlCol="0">
              <a:spAutoFit/>
            </a:bodyPr>
            <a:lstStyle/>
            <a:p>
              <a:endParaRPr lang="nl-NL" sz="800" i="1" dirty="0">
                <a:latin typeface="Calibri Light" panose="020F0302020204030204" pitchFamily="34" charset="0"/>
                <a:cs typeface="Calibri Light" panose="020F0302020204030204" pitchFamily="34" charset="0"/>
              </a:endParaRPr>
            </a:p>
          </p:txBody>
        </p:sp>
        <p:sp>
          <p:nvSpPr>
            <p:cNvPr id="92" name="Tekstvak 91">
              <a:extLst>
                <a:ext uri="{FF2B5EF4-FFF2-40B4-BE49-F238E27FC236}">
                  <a16:creationId xmlns:a16="http://schemas.microsoft.com/office/drawing/2014/main" id="{2055F4D3-0C9D-B94A-B048-FF90C6658DD3}"/>
                </a:ext>
              </a:extLst>
            </p:cNvPr>
            <p:cNvSpPr txBox="1"/>
            <p:nvPr/>
          </p:nvSpPr>
          <p:spPr>
            <a:xfrm>
              <a:off x="65642" y="5186279"/>
              <a:ext cx="2193979" cy="338554"/>
            </a:xfrm>
            <a:prstGeom prst="rect">
              <a:avLst/>
            </a:prstGeom>
            <a:solidFill>
              <a:schemeClr val="tx2">
                <a:lumMod val="60000"/>
                <a:lumOff val="40000"/>
              </a:schemeClr>
            </a:solidFill>
          </p:spPr>
          <p:txBody>
            <a:bodyPr wrap="square" rtlCol="0">
              <a:spAutoFit/>
            </a:bodyPr>
            <a:lstStyle/>
            <a:p>
              <a:pPr marL="171450" indent="-171450">
                <a:buFont typeface="Arial" panose="020B0604020202020204" pitchFamily="34" charset="0"/>
                <a:buChar char="•"/>
              </a:pPr>
              <a:r>
                <a:rPr lang="nl-NL" sz="800" i="1" dirty="0">
                  <a:solidFill>
                    <a:schemeClr val="bg1"/>
                  </a:solidFill>
                  <a:latin typeface="Calibri" panose="020F0502020204030204" pitchFamily="34" charset="0"/>
                  <a:cs typeface="Calibri" panose="020F0502020204030204" pitchFamily="34" charset="0"/>
                </a:rPr>
                <a:t>Wat kan ik verwachten?</a:t>
              </a:r>
            </a:p>
            <a:p>
              <a:pPr marL="171450" indent="-171450">
                <a:buFont typeface="Arial" panose="020B0604020202020204" pitchFamily="34" charset="0"/>
                <a:buChar char="•"/>
              </a:pPr>
              <a:r>
                <a:rPr lang="nl-NL" sz="800" i="1" dirty="0">
                  <a:solidFill>
                    <a:schemeClr val="bg1"/>
                  </a:solidFill>
                  <a:latin typeface="Calibri" panose="020F0502020204030204" pitchFamily="34" charset="0"/>
                  <a:cs typeface="Calibri" panose="020F0502020204030204" pitchFamily="34" charset="0"/>
                </a:rPr>
                <a:t>Waarom doet dit pijn?</a:t>
              </a:r>
            </a:p>
          </p:txBody>
        </p:sp>
      </p:grpSp>
      <p:grpSp>
        <p:nvGrpSpPr>
          <p:cNvPr id="93" name="Groep 92">
            <a:extLst>
              <a:ext uri="{FF2B5EF4-FFF2-40B4-BE49-F238E27FC236}">
                <a16:creationId xmlns:a16="http://schemas.microsoft.com/office/drawing/2014/main" id="{2EF5CCE9-D064-0549-9FC3-28225DF64019}"/>
              </a:ext>
            </a:extLst>
          </p:cNvPr>
          <p:cNvGrpSpPr/>
          <p:nvPr/>
        </p:nvGrpSpPr>
        <p:grpSpPr>
          <a:xfrm>
            <a:off x="2316473" y="4412279"/>
            <a:ext cx="2193980" cy="1385115"/>
            <a:chOff x="65642" y="2434010"/>
            <a:chExt cx="2193980" cy="1385115"/>
          </a:xfrm>
        </p:grpSpPr>
        <p:sp>
          <p:nvSpPr>
            <p:cNvPr id="94" name="Tekstvak 93">
              <a:extLst>
                <a:ext uri="{FF2B5EF4-FFF2-40B4-BE49-F238E27FC236}">
                  <a16:creationId xmlns:a16="http://schemas.microsoft.com/office/drawing/2014/main" id="{A8E0DE5B-689C-574C-8024-2B2C8B86EC7C}"/>
                </a:ext>
              </a:extLst>
            </p:cNvPr>
            <p:cNvSpPr txBox="1"/>
            <p:nvPr/>
          </p:nvSpPr>
          <p:spPr>
            <a:xfrm>
              <a:off x="1107959" y="2434010"/>
              <a:ext cx="1151663" cy="215444"/>
            </a:xfrm>
            <a:prstGeom prst="rect">
              <a:avLst/>
            </a:prstGeom>
            <a:solidFill>
              <a:schemeClr val="accent2"/>
            </a:solidFill>
          </p:spPr>
          <p:txBody>
            <a:bodyPr wrap="square" rtlCol="0">
              <a:spAutoFit/>
            </a:bodyPr>
            <a:lstStyle/>
            <a:p>
              <a:r>
                <a:rPr lang="nl-NL" sz="800" b="1" dirty="0">
                  <a:solidFill>
                    <a:schemeClr val="bg1"/>
                  </a:solidFill>
                </a:rPr>
                <a:t>SEKSUOLOOG</a:t>
              </a:r>
            </a:p>
          </p:txBody>
        </p:sp>
        <p:sp>
          <p:nvSpPr>
            <p:cNvPr id="95" name="Tekstvak 94">
              <a:extLst>
                <a:ext uri="{FF2B5EF4-FFF2-40B4-BE49-F238E27FC236}">
                  <a16:creationId xmlns:a16="http://schemas.microsoft.com/office/drawing/2014/main" id="{A709E46B-EE8F-F446-86FC-E3E0E2E54442}"/>
                </a:ext>
              </a:extLst>
            </p:cNvPr>
            <p:cNvSpPr txBox="1"/>
            <p:nvPr/>
          </p:nvSpPr>
          <p:spPr>
            <a:xfrm>
              <a:off x="1107960" y="2674023"/>
              <a:ext cx="1151662" cy="216265"/>
            </a:xfrm>
            <a:prstGeom prst="rect">
              <a:avLst/>
            </a:prstGeom>
            <a:solidFill>
              <a:schemeClr val="tx2"/>
            </a:solidFill>
          </p:spPr>
          <p:txBody>
            <a:bodyPr wrap="square" rtlCol="0">
              <a:spAutoFit/>
            </a:bodyPr>
            <a:lstStyle/>
            <a:p>
              <a:endParaRPr lang="nl-NL" sz="800" i="1" dirty="0">
                <a:solidFill>
                  <a:schemeClr val="bg1"/>
                </a:solidFill>
                <a:latin typeface="Calibri Light" panose="020F0302020204030204" pitchFamily="34" charset="0"/>
                <a:cs typeface="Calibri Light" panose="020F0302020204030204" pitchFamily="34" charset="0"/>
              </a:endParaRPr>
            </a:p>
          </p:txBody>
        </p:sp>
        <p:sp>
          <p:nvSpPr>
            <p:cNvPr id="96" name="Tekstvak 95">
              <a:extLst>
                <a:ext uri="{FF2B5EF4-FFF2-40B4-BE49-F238E27FC236}">
                  <a16:creationId xmlns:a16="http://schemas.microsoft.com/office/drawing/2014/main" id="{FC403E1B-23AE-AE46-8868-E6D9EF8E24AC}"/>
                </a:ext>
              </a:extLst>
            </p:cNvPr>
            <p:cNvSpPr txBox="1"/>
            <p:nvPr/>
          </p:nvSpPr>
          <p:spPr>
            <a:xfrm>
              <a:off x="1107960" y="2890288"/>
              <a:ext cx="1151662" cy="215444"/>
            </a:xfrm>
            <a:prstGeom prst="rect">
              <a:avLst/>
            </a:prstGeom>
            <a:noFill/>
          </p:spPr>
          <p:txBody>
            <a:bodyPr wrap="square" rtlCol="0">
              <a:spAutoFit/>
            </a:bodyPr>
            <a:lstStyle/>
            <a:p>
              <a:endParaRPr lang="nl-NL" sz="800" i="1" dirty="0">
                <a:latin typeface="Calibri Light" panose="020F0302020204030204" pitchFamily="34" charset="0"/>
                <a:cs typeface="Calibri Light" panose="020F0302020204030204" pitchFamily="34" charset="0"/>
              </a:endParaRPr>
            </a:p>
          </p:txBody>
        </p:sp>
        <p:sp>
          <p:nvSpPr>
            <p:cNvPr id="98" name="Tekstvak 97">
              <a:extLst>
                <a:ext uri="{FF2B5EF4-FFF2-40B4-BE49-F238E27FC236}">
                  <a16:creationId xmlns:a16="http://schemas.microsoft.com/office/drawing/2014/main" id="{1C0629AD-11E1-5F45-BEFE-24B7FE4C8631}"/>
                </a:ext>
              </a:extLst>
            </p:cNvPr>
            <p:cNvSpPr txBox="1"/>
            <p:nvPr/>
          </p:nvSpPr>
          <p:spPr>
            <a:xfrm>
              <a:off x="65642" y="3480571"/>
              <a:ext cx="2193979" cy="338554"/>
            </a:xfrm>
            <a:prstGeom prst="rect">
              <a:avLst/>
            </a:prstGeom>
            <a:solidFill>
              <a:schemeClr val="tx2">
                <a:lumMod val="60000"/>
                <a:lumOff val="40000"/>
              </a:schemeClr>
            </a:solidFill>
          </p:spPr>
          <p:txBody>
            <a:bodyPr wrap="square" rtlCol="0">
              <a:spAutoFit/>
            </a:bodyPr>
            <a:lstStyle/>
            <a:p>
              <a:pPr marL="171450" indent="-171450">
                <a:buFont typeface="Arial" panose="020B0604020202020204" pitchFamily="34" charset="0"/>
                <a:buChar char="•"/>
              </a:pPr>
              <a:r>
                <a:rPr lang="nl-NL" sz="800" i="1" dirty="0">
                  <a:solidFill>
                    <a:schemeClr val="bg1"/>
                  </a:solidFill>
                  <a:latin typeface="Calibri" panose="020F0502020204030204" pitchFamily="34" charset="0"/>
                  <a:cs typeface="Calibri" panose="020F0502020204030204" pitchFamily="34" charset="0"/>
                </a:rPr>
                <a:t>Wat kan ik verwachten?</a:t>
              </a:r>
            </a:p>
            <a:p>
              <a:pPr marL="171450" indent="-171450">
                <a:buFont typeface="Arial" panose="020B0604020202020204" pitchFamily="34" charset="0"/>
                <a:buChar char="•"/>
              </a:pPr>
              <a:r>
                <a:rPr lang="nl-NL" sz="800" i="1" dirty="0">
                  <a:solidFill>
                    <a:schemeClr val="bg1"/>
                  </a:solidFill>
                  <a:latin typeface="Calibri" panose="020F0502020204030204" pitchFamily="34" charset="0"/>
                  <a:cs typeface="Calibri" panose="020F0502020204030204" pitchFamily="34" charset="0"/>
                </a:rPr>
                <a:t>Waarom doet dit pijn?</a:t>
              </a:r>
            </a:p>
          </p:txBody>
        </p:sp>
      </p:grpSp>
      <p:grpSp>
        <p:nvGrpSpPr>
          <p:cNvPr id="99" name="Groep 98">
            <a:extLst>
              <a:ext uri="{FF2B5EF4-FFF2-40B4-BE49-F238E27FC236}">
                <a16:creationId xmlns:a16="http://schemas.microsoft.com/office/drawing/2014/main" id="{30C4C65F-D2DC-E04E-820B-BD802B9E9405}"/>
              </a:ext>
            </a:extLst>
          </p:cNvPr>
          <p:cNvGrpSpPr/>
          <p:nvPr/>
        </p:nvGrpSpPr>
        <p:grpSpPr>
          <a:xfrm>
            <a:off x="4576096" y="4412279"/>
            <a:ext cx="2193980" cy="1385115"/>
            <a:chOff x="65642" y="2434010"/>
            <a:chExt cx="2193980" cy="1385115"/>
          </a:xfrm>
        </p:grpSpPr>
        <p:sp>
          <p:nvSpPr>
            <p:cNvPr id="100" name="Tekstvak 99">
              <a:extLst>
                <a:ext uri="{FF2B5EF4-FFF2-40B4-BE49-F238E27FC236}">
                  <a16:creationId xmlns:a16="http://schemas.microsoft.com/office/drawing/2014/main" id="{B9B2486F-79F9-3740-AB80-F4B8A1926E58}"/>
                </a:ext>
              </a:extLst>
            </p:cNvPr>
            <p:cNvSpPr txBox="1"/>
            <p:nvPr/>
          </p:nvSpPr>
          <p:spPr>
            <a:xfrm>
              <a:off x="1107959" y="2434010"/>
              <a:ext cx="1151663" cy="215444"/>
            </a:xfrm>
            <a:prstGeom prst="rect">
              <a:avLst/>
            </a:prstGeom>
            <a:solidFill>
              <a:schemeClr val="accent2"/>
            </a:solidFill>
          </p:spPr>
          <p:txBody>
            <a:bodyPr wrap="square" rtlCol="0">
              <a:spAutoFit/>
            </a:bodyPr>
            <a:lstStyle/>
            <a:p>
              <a:r>
                <a:rPr lang="nl-NL" sz="800" b="1" dirty="0">
                  <a:solidFill>
                    <a:schemeClr val="bg1"/>
                  </a:solidFill>
                </a:rPr>
                <a:t>INSTRUMENT MAKER</a:t>
              </a:r>
            </a:p>
          </p:txBody>
        </p:sp>
        <p:sp>
          <p:nvSpPr>
            <p:cNvPr id="101" name="Tekstvak 100">
              <a:extLst>
                <a:ext uri="{FF2B5EF4-FFF2-40B4-BE49-F238E27FC236}">
                  <a16:creationId xmlns:a16="http://schemas.microsoft.com/office/drawing/2014/main" id="{4C5BA083-C660-B44E-A9A7-0536671FEA49}"/>
                </a:ext>
              </a:extLst>
            </p:cNvPr>
            <p:cNvSpPr txBox="1"/>
            <p:nvPr/>
          </p:nvSpPr>
          <p:spPr>
            <a:xfrm>
              <a:off x="1107960" y="2674023"/>
              <a:ext cx="1151662" cy="216265"/>
            </a:xfrm>
            <a:prstGeom prst="rect">
              <a:avLst/>
            </a:prstGeom>
            <a:solidFill>
              <a:schemeClr val="tx2"/>
            </a:solidFill>
          </p:spPr>
          <p:txBody>
            <a:bodyPr wrap="square" rtlCol="0">
              <a:spAutoFit/>
            </a:bodyPr>
            <a:lstStyle/>
            <a:p>
              <a:endParaRPr lang="nl-NL" sz="800" i="1" dirty="0">
                <a:solidFill>
                  <a:schemeClr val="bg1"/>
                </a:solidFill>
                <a:latin typeface="Calibri Light" panose="020F0302020204030204" pitchFamily="34" charset="0"/>
                <a:cs typeface="Calibri Light" panose="020F0302020204030204" pitchFamily="34" charset="0"/>
              </a:endParaRPr>
            </a:p>
          </p:txBody>
        </p:sp>
        <p:sp>
          <p:nvSpPr>
            <p:cNvPr id="102" name="Tekstvak 101">
              <a:extLst>
                <a:ext uri="{FF2B5EF4-FFF2-40B4-BE49-F238E27FC236}">
                  <a16:creationId xmlns:a16="http://schemas.microsoft.com/office/drawing/2014/main" id="{39226E12-B722-F848-AA62-F42786206254}"/>
                </a:ext>
              </a:extLst>
            </p:cNvPr>
            <p:cNvSpPr txBox="1"/>
            <p:nvPr/>
          </p:nvSpPr>
          <p:spPr>
            <a:xfrm>
              <a:off x="1107960" y="2890288"/>
              <a:ext cx="1151662" cy="215444"/>
            </a:xfrm>
            <a:prstGeom prst="rect">
              <a:avLst/>
            </a:prstGeom>
            <a:noFill/>
          </p:spPr>
          <p:txBody>
            <a:bodyPr wrap="square" rtlCol="0">
              <a:spAutoFit/>
            </a:bodyPr>
            <a:lstStyle/>
            <a:p>
              <a:endParaRPr lang="nl-NL" sz="800" i="1" dirty="0">
                <a:latin typeface="Calibri Light" panose="020F0302020204030204" pitchFamily="34" charset="0"/>
                <a:cs typeface="Calibri Light" panose="020F0302020204030204" pitchFamily="34" charset="0"/>
              </a:endParaRPr>
            </a:p>
          </p:txBody>
        </p:sp>
        <p:sp>
          <p:nvSpPr>
            <p:cNvPr id="104" name="Tekstvak 103">
              <a:extLst>
                <a:ext uri="{FF2B5EF4-FFF2-40B4-BE49-F238E27FC236}">
                  <a16:creationId xmlns:a16="http://schemas.microsoft.com/office/drawing/2014/main" id="{2B5C7192-FED9-BA42-A3CB-D7D1E77D2A62}"/>
                </a:ext>
              </a:extLst>
            </p:cNvPr>
            <p:cNvSpPr txBox="1"/>
            <p:nvPr/>
          </p:nvSpPr>
          <p:spPr>
            <a:xfrm>
              <a:off x="65642" y="3480571"/>
              <a:ext cx="2193979" cy="338554"/>
            </a:xfrm>
            <a:prstGeom prst="rect">
              <a:avLst/>
            </a:prstGeom>
            <a:solidFill>
              <a:schemeClr val="tx2">
                <a:lumMod val="60000"/>
                <a:lumOff val="40000"/>
              </a:schemeClr>
            </a:solidFill>
          </p:spPr>
          <p:txBody>
            <a:bodyPr wrap="square" rtlCol="0">
              <a:spAutoFit/>
            </a:bodyPr>
            <a:lstStyle/>
            <a:p>
              <a:pPr marL="171450" indent="-171450">
                <a:buFont typeface="Arial" panose="020B0604020202020204" pitchFamily="34" charset="0"/>
                <a:buChar char="•"/>
              </a:pPr>
              <a:r>
                <a:rPr lang="nl-NL" sz="800" i="1" dirty="0">
                  <a:solidFill>
                    <a:schemeClr val="bg1"/>
                  </a:solidFill>
                  <a:latin typeface="Calibri" panose="020F0502020204030204" pitchFamily="34" charset="0"/>
                  <a:cs typeface="Calibri" panose="020F0502020204030204" pitchFamily="34" charset="0"/>
                </a:rPr>
                <a:t>Wat kan ik verwachten?</a:t>
              </a:r>
            </a:p>
            <a:p>
              <a:pPr marL="171450" indent="-171450">
                <a:buFont typeface="Arial" panose="020B0604020202020204" pitchFamily="34" charset="0"/>
                <a:buChar char="•"/>
              </a:pPr>
              <a:r>
                <a:rPr lang="nl-NL" sz="800" i="1" dirty="0">
                  <a:solidFill>
                    <a:schemeClr val="bg1"/>
                  </a:solidFill>
                  <a:latin typeface="Calibri" panose="020F0502020204030204" pitchFamily="34" charset="0"/>
                  <a:cs typeface="Calibri" panose="020F0502020204030204" pitchFamily="34" charset="0"/>
                </a:rPr>
                <a:t>Waarom doet dit pijn?</a:t>
              </a:r>
            </a:p>
          </p:txBody>
        </p:sp>
      </p:grpSp>
      <p:grpSp>
        <p:nvGrpSpPr>
          <p:cNvPr id="105" name="Groep 104">
            <a:extLst>
              <a:ext uri="{FF2B5EF4-FFF2-40B4-BE49-F238E27FC236}">
                <a16:creationId xmlns:a16="http://schemas.microsoft.com/office/drawing/2014/main" id="{4EB9E7EA-CEE5-B84F-94EF-1647B1A497EE}"/>
              </a:ext>
            </a:extLst>
          </p:cNvPr>
          <p:cNvGrpSpPr/>
          <p:nvPr/>
        </p:nvGrpSpPr>
        <p:grpSpPr>
          <a:xfrm>
            <a:off x="65642" y="6429674"/>
            <a:ext cx="2193980" cy="1385115"/>
            <a:chOff x="65642" y="2434010"/>
            <a:chExt cx="2193980" cy="1385115"/>
          </a:xfrm>
        </p:grpSpPr>
        <p:sp>
          <p:nvSpPr>
            <p:cNvPr id="106" name="Tekstvak 105">
              <a:extLst>
                <a:ext uri="{FF2B5EF4-FFF2-40B4-BE49-F238E27FC236}">
                  <a16:creationId xmlns:a16="http://schemas.microsoft.com/office/drawing/2014/main" id="{604992D6-C4A8-2649-A475-2BDE253685BF}"/>
                </a:ext>
              </a:extLst>
            </p:cNvPr>
            <p:cNvSpPr txBox="1"/>
            <p:nvPr/>
          </p:nvSpPr>
          <p:spPr>
            <a:xfrm>
              <a:off x="1107959" y="2434010"/>
              <a:ext cx="1151663" cy="215444"/>
            </a:xfrm>
            <a:prstGeom prst="rect">
              <a:avLst/>
            </a:prstGeom>
            <a:solidFill>
              <a:schemeClr val="accent2"/>
            </a:solidFill>
          </p:spPr>
          <p:txBody>
            <a:bodyPr wrap="square" rtlCol="0">
              <a:spAutoFit/>
            </a:bodyPr>
            <a:lstStyle/>
            <a:p>
              <a:r>
                <a:rPr lang="nl-NL" sz="800" b="1" dirty="0">
                  <a:solidFill>
                    <a:schemeClr val="bg1"/>
                  </a:solidFill>
                </a:rPr>
                <a:t>PSYCHOLOOG</a:t>
              </a:r>
            </a:p>
          </p:txBody>
        </p:sp>
        <p:sp>
          <p:nvSpPr>
            <p:cNvPr id="107" name="Tekstvak 106">
              <a:extLst>
                <a:ext uri="{FF2B5EF4-FFF2-40B4-BE49-F238E27FC236}">
                  <a16:creationId xmlns:a16="http://schemas.microsoft.com/office/drawing/2014/main" id="{95285D37-D7B7-164E-AA59-00B89F62D178}"/>
                </a:ext>
              </a:extLst>
            </p:cNvPr>
            <p:cNvSpPr txBox="1"/>
            <p:nvPr/>
          </p:nvSpPr>
          <p:spPr>
            <a:xfrm>
              <a:off x="1107960" y="2674023"/>
              <a:ext cx="1151662" cy="216265"/>
            </a:xfrm>
            <a:prstGeom prst="rect">
              <a:avLst/>
            </a:prstGeom>
            <a:solidFill>
              <a:schemeClr val="tx2"/>
            </a:solidFill>
          </p:spPr>
          <p:txBody>
            <a:bodyPr wrap="square" rtlCol="0">
              <a:spAutoFit/>
            </a:bodyPr>
            <a:lstStyle/>
            <a:p>
              <a:endParaRPr lang="nl-NL" sz="800" i="1" dirty="0">
                <a:solidFill>
                  <a:schemeClr val="bg1"/>
                </a:solidFill>
                <a:latin typeface="Calibri Light" panose="020F0302020204030204" pitchFamily="34" charset="0"/>
                <a:cs typeface="Calibri Light" panose="020F0302020204030204" pitchFamily="34" charset="0"/>
              </a:endParaRPr>
            </a:p>
          </p:txBody>
        </p:sp>
        <p:sp>
          <p:nvSpPr>
            <p:cNvPr id="108" name="Tekstvak 107">
              <a:extLst>
                <a:ext uri="{FF2B5EF4-FFF2-40B4-BE49-F238E27FC236}">
                  <a16:creationId xmlns:a16="http://schemas.microsoft.com/office/drawing/2014/main" id="{86BF6B66-E6B3-DB46-B5BC-76DB32E196AF}"/>
                </a:ext>
              </a:extLst>
            </p:cNvPr>
            <p:cNvSpPr txBox="1"/>
            <p:nvPr/>
          </p:nvSpPr>
          <p:spPr>
            <a:xfrm>
              <a:off x="1107960" y="2890288"/>
              <a:ext cx="1151662" cy="215444"/>
            </a:xfrm>
            <a:prstGeom prst="rect">
              <a:avLst/>
            </a:prstGeom>
            <a:noFill/>
          </p:spPr>
          <p:txBody>
            <a:bodyPr wrap="square" rtlCol="0">
              <a:spAutoFit/>
            </a:bodyPr>
            <a:lstStyle/>
            <a:p>
              <a:endParaRPr lang="nl-NL" sz="800" i="1" dirty="0">
                <a:latin typeface="Calibri Light" panose="020F0302020204030204" pitchFamily="34" charset="0"/>
                <a:cs typeface="Calibri Light" panose="020F0302020204030204" pitchFamily="34" charset="0"/>
              </a:endParaRPr>
            </a:p>
          </p:txBody>
        </p:sp>
        <p:sp>
          <p:nvSpPr>
            <p:cNvPr id="110" name="Tekstvak 109">
              <a:extLst>
                <a:ext uri="{FF2B5EF4-FFF2-40B4-BE49-F238E27FC236}">
                  <a16:creationId xmlns:a16="http://schemas.microsoft.com/office/drawing/2014/main" id="{88E3B864-E83E-F942-BCCE-6E8C25433EBC}"/>
                </a:ext>
              </a:extLst>
            </p:cNvPr>
            <p:cNvSpPr txBox="1"/>
            <p:nvPr/>
          </p:nvSpPr>
          <p:spPr>
            <a:xfrm>
              <a:off x="65642" y="3480571"/>
              <a:ext cx="2193979" cy="338554"/>
            </a:xfrm>
            <a:prstGeom prst="rect">
              <a:avLst/>
            </a:prstGeom>
            <a:solidFill>
              <a:schemeClr val="tx2">
                <a:lumMod val="60000"/>
                <a:lumOff val="40000"/>
              </a:schemeClr>
            </a:solidFill>
          </p:spPr>
          <p:txBody>
            <a:bodyPr wrap="square" rtlCol="0">
              <a:spAutoFit/>
            </a:bodyPr>
            <a:lstStyle/>
            <a:p>
              <a:pPr marL="171450" indent="-171450">
                <a:buFont typeface="Arial" panose="020B0604020202020204" pitchFamily="34" charset="0"/>
                <a:buChar char="•"/>
              </a:pPr>
              <a:r>
                <a:rPr lang="nl-NL" sz="800" i="1" dirty="0">
                  <a:solidFill>
                    <a:schemeClr val="bg1"/>
                  </a:solidFill>
                  <a:latin typeface="Calibri" panose="020F0502020204030204" pitchFamily="34" charset="0"/>
                  <a:cs typeface="Calibri" panose="020F0502020204030204" pitchFamily="34" charset="0"/>
                </a:rPr>
                <a:t>Wat kan ik verwachten?</a:t>
              </a:r>
            </a:p>
            <a:p>
              <a:pPr marL="171450" indent="-171450">
                <a:buFont typeface="Arial" panose="020B0604020202020204" pitchFamily="34" charset="0"/>
                <a:buChar char="•"/>
              </a:pPr>
              <a:r>
                <a:rPr lang="nl-NL" sz="800" i="1" dirty="0">
                  <a:solidFill>
                    <a:schemeClr val="bg1"/>
                  </a:solidFill>
                  <a:latin typeface="Calibri" panose="020F0502020204030204" pitchFamily="34" charset="0"/>
                  <a:cs typeface="Calibri" panose="020F0502020204030204" pitchFamily="34" charset="0"/>
                </a:rPr>
                <a:t>Waarom doet dit pijn?</a:t>
              </a:r>
            </a:p>
          </p:txBody>
        </p:sp>
      </p:grpSp>
      <p:grpSp>
        <p:nvGrpSpPr>
          <p:cNvPr id="111" name="Groep 110">
            <a:extLst>
              <a:ext uri="{FF2B5EF4-FFF2-40B4-BE49-F238E27FC236}">
                <a16:creationId xmlns:a16="http://schemas.microsoft.com/office/drawing/2014/main" id="{25AB6C79-960C-834F-8546-8D952DB2D96B}"/>
              </a:ext>
            </a:extLst>
          </p:cNvPr>
          <p:cNvGrpSpPr/>
          <p:nvPr/>
        </p:nvGrpSpPr>
        <p:grpSpPr>
          <a:xfrm>
            <a:off x="2316473" y="6429674"/>
            <a:ext cx="2193980" cy="1385115"/>
            <a:chOff x="65642" y="2434010"/>
            <a:chExt cx="2193980" cy="1385115"/>
          </a:xfrm>
        </p:grpSpPr>
        <p:sp>
          <p:nvSpPr>
            <p:cNvPr id="112" name="Tekstvak 111">
              <a:extLst>
                <a:ext uri="{FF2B5EF4-FFF2-40B4-BE49-F238E27FC236}">
                  <a16:creationId xmlns:a16="http://schemas.microsoft.com/office/drawing/2014/main" id="{FCBD5EDE-0497-714C-A17D-0D6485A7C528}"/>
                </a:ext>
              </a:extLst>
            </p:cNvPr>
            <p:cNvSpPr txBox="1"/>
            <p:nvPr/>
          </p:nvSpPr>
          <p:spPr>
            <a:xfrm>
              <a:off x="1107959" y="2434010"/>
              <a:ext cx="1151663" cy="215444"/>
            </a:xfrm>
            <a:prstGeom prst="rect">
              <a:avLst/>
            </a:prstGeom>
            <a:solidFill>
              <a:schemeClr val="accent2"/>
            </a:solidFill>
          </p:spPr>
          <p:txBody>
            <a:bodyPr wrap="square" rtlCol="0">
              <a:spAutoFit/>
            </a:bodyPr>
            <a:lstStyle/>
            <a:p>
              <a:r>
                <a:rPr lang="nl-NL" sz="800" b="1" dirty="0">
                  <a:solidFill>
                    <a:schemeClr val="bg1"/>
                  </a:solidFill>
                </a:rPr>
                <a:t>SPORTTHERAPEUT</a:t>
              </a:r>
            </a:p>
          </p:txBody>
        </p:sp>
        <p:sp>
          <p:nvSpPr>
            <p:cNvPr id="113" name="Tekstvak 112">
              <a:extLst>
                <a:ext uri="{FF2B5EF4-FFF2-40B4-BE49-F238E27FC236}">
                  <a16:creationId xmlns:a16="http://schemas.microsoft.com/office/drawing/2014/main" id="{42080DA1-5DA1-994E-8904-E72E46246BCE}"/>
                </a:ext>
              </a:extLst>
            </p:cNvPr>
            <p:cNvSpPr txBox="1"/>
            <p:nvPr/>
          </p:nvSpPr>
          <p:spPr>
            <a:xfrm>
              <a:off x="1107960" y="2674023"/>
              <a:ext cx="1151662" cy="216265"/>
            </a:xfrm>
            <a:prstGeom prst="rect">
              <a:avLst/>
            </a:prstGeom>
            <a:solidFill>
              <a:schemeClr val="tx2"/>
            </a:solidFill>
          </p:spPr>
          <p:txBody>
            <a:bodyPr wrap="square" rtlCol="0">
              <a:spAutoFit/>
            </a:bodyPr>
            <a:lstStyle/>
            <a:p>
              <a:endParaRPr lang="nl-NL" sz="800" i="1" dirty="0">
                <a:solidFill>
                  <a:schemeClr val="bg1"/>
                </a:solidFill>
                <a:latin typeface="Calibri Light" panose="020F0302020204030204" pitchFamily="34" charset="0"/>
                <a:cs typeface="Calibri Light" panose="020F0302020204030204" pitchFamily="34" charset="0"/>
              </a:endParaRPr>
            </a:p>
          </p:txBody>
        </p:sp>
        <p:sp>
          <p:nvSpPr>
            <p:cNvPr id="114" name="Tekstvak 113">
              <a:extLst>
                <a:ext uri="{FF2B5EF4-FFF2-40B4-BE49-F238E27FC236}">
                  <a16:creationId xmlns:a16="http://schemas.microsoft.com/office/drawing/2014/main" id="{F2EA2A6B-60A5-B44C-B043-2881336B516B}"/>
                </a:ext>
              </a:extLst>
            </p:cNvPr>
            <p:cNvSpPr txBox="1"/>
            <p:nvPr/>
          </p:nvSpPr>
          <p:spPr>
            <a:xfrm>
              <a:off x="1107960" y="2890288"/>
              <a:ext cx="1151662" cy="215444"/>
            </a:xfrm>
            <a:prstGeom prst="rect">
              <a:avLst/>
            </a:prstGeom>
            <a:noFill/>
          </p:spPr>
          <p:txBody>
            <a:bodyPr wrap="square" rtlCol="0">
              <a:spAutoFit/>
            </a:bodyPr>
            <a:lstStyle/>
            <a:p>
              <a:endParaRPr lang="nl-NL" sz="800" i="1" dirty="0">
                <a:latin typeface="Calibri Light" panose="020F0302020204030204" pitchFamily="34" charset="0"/>
                <a:cs typeface="Calibri Light" panose="020F0302020204030204" pitchFamily="34" charset="0"/>
              </a:endParaRPr>
            </a:p>
          </p:txBody>
        </p:sp>
        <p:sp>
          <p:nvSpPr>
            <p:cNvPr id="116" name="Tekstvak 115">
              <a:extLst>
                <a:ext uri="{FF2B5EF4-FFF2-40B4-BE49-F238E27FC236}">
                  <a16:creationId xmlns:a16="http://schemas.microsoft.com/office/drawing/2014/main" id="{A0DF5FC7-3EAB-6A4E-B306-971F05A0C065}"/>
                </a:ext>
              </a:extLst>
            </p:cNvPr>
            <p:cNvSpPr txBox="1"/>
            <p:nvPr/>
          </p:nvSpPr>
          <p:spPr>
            <a:xfrm>
              <a:off x="65642" y="3480571"/>
              <a:ext cx="2193979" cy="338554"/>
            </a:xfrm>
            <a:prstGeom prst="rect">
              <a:avLst/>
            </a:prstGeom>
            <a:solidFill>
              <a:schemeClr val="tx2">
                <a:lumMod val="60000"/>
                <a:lumOff val="40000"/>
              </a:schemeClr>
            </a:solidFill>
          </p:spPr>
          <p:txBody>
            <a:bodyPr wrap="square" rtlCol="0">
              <a:spAutoFit/>
            </a:bodyPr>
            <a:lstStyle/>
            <a:p>
              <a:pPr marL="171450" indent="-171450">
                <a:buFont typeface="Arial" panose="020B0604020202020204" pitchFamily="34" charset="0"/>
                <a:buChar char="•"/>
              </a:pPr>
              <a:r>
                <a:rPr lang="nl-NL" sz="800" i="1" dirty="0">
                  <a:solidFill>
                    <a:schemeClr val="bg1"/>
                  </a:solidFill>
                  <a:latin typeface="Calibri" panose="020F0502020204030204" pitchFamily="34" charset="0"/>
                  <a:cs typeface="Calibri" panose="020F0502020204030204" pitchFamily="34" charset="0"/>
                </a:rPr>
                <a:t>Wat kan ik verwachten?</a:t>
              </a:r>
            </a:p>
            <a:p>
              <a:pPr marL="171450" indent="-171450">
                <a:buFont typeface="Arial" panose="020B0604020202020204" pitchFamily="34" charset="0"/>
                <a:buChar char="•"/>
              </a:pPr>
              <a:r>
                <a:rPr lang="nl-NL" sz="800" i="1" dirty="0">
                  <a:solidFill>
                    <a:schemeClr val="bg1"/>
                  </a:solidFill>
                  <a:latin typeface="Calibri" panose="020F0502020204030204" pitchFamily="34" charset="0"/>
                  <a:cs typeface="Calibri" panose="020F0502020204030204" pitchFamily="34" charset="0"/>
                </a:rPr>
                <a:t>Waarom doet dit pijn?</a:t>
              </a:r>
            </a:p>
          </p:txBody>
        </p:sp>
      </p:grpSp>
      <p:grpSp>
        <p:nvGrpSpPr>
          <p:cNvPr id="117" name="Groep 116">
            <a:extLst>
              <a:ext uri="{FF2B5EF4-FFF2-40B4-BE49-F238E27FC236}">
                <a16:creationId xmlns:a16="http://schemas.microsoft.com/office/drawing/2014/main" id="{59FE1F4F-6763-0141-9317-4A10A8A686A6}"/>
              </a:ext>
            </a:extLst>
          </p:cNvPr>
          <p:cNvGrpSpPr/>
          <p:nvPr/>
        </p:nvGrpSpPr>
        <p:grpSpPr>
          <a:xfrm>
            <a:off x="4576096" y="6429674"/>
            <a:ext cx="2193980" cy="1385115"/>
            <a:chOff x="65642" y="2434010"/>
            <a:chExt cx="2193980" cy="1385115"/>
          </a:xfrm>
        </p:grpSpPr>
        <p:sp>
          <p:nvSpPr>
            <p:cNvPr id="118" name="Tekstvak 117">
              <a:extLst>
                <a:ext uri="{FF2B5EF4-FFF2-40B4-BE49-F238E27FC236}">
                  <a16:creationId xmlns:a16="http://schemas.microsoft.com/office/drawing/2014/main" id="{63CCA9B7-11F5-8747-A712-29F75A7494CD}"/>
                </a:ext>
              </a:extLst>
            </p:cNvPr>
            <p:cNvSpPr txBox="1"/>
            <p:nvPr/>
          </p:nvSpPr>
          <p:spPr>
            <a:xfrm>
              <a:off x="1107959" y="2434010"/>
              <a:ext cx="1151663" cy="215444"/>
            </a:xfrm>
            <a:prstGeom prst="rect">
              <a:avLst/>
            </a:prstGeom>
            <a:solidFill>
              <a:schemeClr val="accent2"/>
            </a:solidFill>
          </p:spPr>
          <p:txBody>
            <a:bodyPr wrap="square" rtlCol="0">
              <a:spAutoFit/>
            </a:bodyPr>
            <a:lstStyle/>
            <a:p>
              <a:r>
                <a:rPr lang="nl-NL" sz="800" b="1" dirty="0">
                  <a:solidFill>
                    <a:schemeClr val="bg1"/>
                  </a:solidFill>
                </a:rPr>
                <a:t>Extra specialist</a:t>
              </a:r>
            </a:p>
          </p:txBody>
        </p:sp>
        <p:sp>
          <p:nvSpPr>
            <p:cNvPr id="119" name="Tekstvak 118">
              <a:extLst>
                <a:ext uri="{FF2B5EF4-FFF2-40B4-BE49-F238E27FC236}">
                  <a16:creationId xmlns:a16="http://schemas.microsoft.com/office/drawing/2014/main" id="{5252336B-638C-9D41-8737-A6CCF436E946}"/>
                </a:ext>
              </a:extLst>
            </p:cNvPr>
            <p:cNvSpPr txBox="1"/>
            <p:nvPr/>
          </p:nvSpPr>
          <p:spPr>
            <a:xfrm>
              <a:off x="1107960" y="2674023"/>
              <a:ext cx="1151662" cy="216265"/>
            </a:xfrm>
            <a:prstGeom prst="rect">
              <a:avLst/>
            </a:prstGeom>
            <a:solidFill>
              <a:schemeClr val="tx2"/>
            </a:solidFill>
          </p:spPr>
          <p:txBody>
            <a:bodyPr wrap="square" rtlCol="0">
              <a:spAutoFit/>
            </a:bodyPr>
            <a:lstStyle/>
            <a:p>
              <a:endParaRPr lang="nl-NL" sz="800" i="1" dirty="0">
                <a:solidFill>
                  <a:schemeClr val="bg1"/>
                </a:solidFill>
                <a:latin typeface="Calibri Light" panose="020F0302020204030204" pitchFamily="34" charset="0"/>
                <a:cs typeface="Calibri Light" panose="020F0302020204030204" pitchFamily="34" charset="0"/>
              </a:endParaRPr>
            </a:p>
          </p:txBody>
        </p:sp>
        <p:sp>
          <p:nvSpPr>
            <p:cNvPr id="120" name="Tekstvak 119">
              <a:extLst>
                <a:ext uri="{FF2B5EF4-FFF2-40B4-BE49-F238E27FC236}">
                  <a16:creationId xmlns:a16="http://schemas.microsoft.com/office/drawing/2014/main" id="{59C9DE17-DB43-C541-A63B-4B2CABC191DA}"/>
                </a:ext>
              </a:extLst>
            </p:cNvPr>
            <p:cNvSpPr txBox="1"/>
            <p:nvPr/>
          </p:nvSpPr>
          <p:spPr>
            <a:xfrm>
              <a:off x="1107960" y="2890288"/>
              <a:ext cx="1151662" cy="215444"/>
            </a:xfrm>
            <a:prstGeom prst="rect">
              <a:avLst/>
            </a:prstGeom>
            <a:noFill/>
          </p:spPr>
          <p:txBody>
            <a:bodyPr wrap="square" rtlCol="0">
              <a:spAutoFit/>
            </a:bodyPr>
            <a:lstStyle/>
            <a:p>
              <a:endParaRPr lang="nl-NL" sz="800" i="1" dirty="0">
                <a:latin typeface="Calibri Light" panose="020F0302020204030204" pitchFamily="34" charset="0"/>
                <a:cs typeface="Calibri Light" panose="020F0302020204030204" pitchFamily="34" charset="0"/>
              </a:endParaRPr>
            </a:p>
          </p:txBody>
        </p:sp>
        <p:sp>
          <p:nvSpPr>
            <p:cNvPr id="122" name="Tekstvak 121">
              <a:extLst>
                <a:ext uri="{FF2B5EF4-FFF2-40B4-BE49-F238E27FC236}">
                  <a16:creationId xmlns:a16="http://schemas.microsoft.com/office/drawing/2014/main" id="{B5A93F8D-13FB-B94A-8BC9-446C2EEA4765}"/>
                </a:ext>
              </a:extLst>
            </p:cNvPr>
            <p:cNvSpPr txBox="1"/>
            <p:nvPr/>
          </p:nvSpPr>
          <p:spPr>
            <a:xfrm>
              <a:off x="65642" y="3480571"/>
              <a:ext cx="2193979" cy="338554"/>
            </a:xfrm>
            <a:prstGeom prst="rect">
              <a:avLst/>
            </a:prstGeom>
            <a:solidFill>
              <a:schemeClr val="tx2">
                <a:lumMod val="60000"/>
                <a:lumOff val="40000"/>
              </a:schemeClr>
            </a:solidFill>
          </p:spPr>
          <p:txBody>
            <a:bodyPr wrap="square" rtlCol="0">
              <a:spAutoFit/>
            </a:bodyPr>
            <a:lstStyle/>
            <a:p>
              <a:pPr marL="171450" indent="-171450">
                <a:buFont typeface="Arial" panose="020B0604020202020204" pitchFamily="34" charset="0"/>
                <a:buChar char="•"/>
              </a:pPr>
              <a:r>
                <a:rPr lang="nl-NL" sz="800" i="1" dirty="0">
                  <a:solidFill>
                    <a:schemeClr val="bg1"/>
                  </a:solidFill>
                  <a:latin typeface="Calibri" panose="020F0502020204030204" pitchFamily="34" charset="0"/>
                  <a:cs typeface="Calibri" panose="020F0502020204030204" pitchFamily="34" charset="0"/>
                </a:rPr>
                <a:t>Wat kan ik verwachten?</a:t>
              </a:r>
            </a:p>
            <a:p>
              <a:pPr marL="171450" indent="-171450">
                <a:buFont typeface="Arial" panose="020B0604020202020204" pitchFamily="34" charset="0"/>
                <a:buChar char="•"/>
              </a:pPr>
              <a:r>
                <a:rPr lang="nl-NL" sz="800" i="1" dirty="0">
                  <a:solidFill>
                    <a:schemeClr val="bg1"/>
                  </a:solidFill>
                  <a:latin typeface="Calibri" panose="020F0502020204030204" pitchFamily="34" charset="0"/>
                  <a:cs typeface="Calibri" panose="020F0502020204030204" pitchFamily="34" charset="0"/>
                </a:rPr>
                <a:t>Waarom doet dit pijn?</a:t>
              </a:r>
            </a:p>
          </p:txBody>
        </p:sp>
      </p:grpSp>
      <p:sp>
        <p:nvSpPr>
          <p:cNvPr id="126" name="Tekstvak 125">
            <a:extLst>
              <a:ext uri="{FF2B5EF4-FFF2-40B4-BE49-F238E27FC236}">
                <a16:creationId xmlns:a16="http://schemas.microsoft.com/office/drawing/2014/main" id="{7543C85F-EE9E-6045-8998-A07F1A4DDE69}"/>
              </a:ext>
            </a:extLst>
          </p:cNvPr>
          <p:cNvSpPr txBox="1"/>
          <p:nvPr/>
        </p:nvSpPr>
        <p:spPr>
          <a:xfrm>
            <a:off x="1024728" y="8857565"/>
            <a:ext cx="4615961" cy="784830"/>
          </a:xfrm>
          <a:prstGeom prst="rect">
            <a:avLst/>
          </a:prstGeom>
          <a:noFill/>
        </p:spPr>
        <p:txBody>
          <a:bodyPr wrap="square" rtlCol="0">
            <a:spAutoFit/>
          </a:bodyPr>
          <a:lstStyle/>
          <a:p>
            <a:r>
              <a:rPr lang="nl-NL" dirty="0"/>
              <a:t>Ervaringsdeskundige/belangenorganisatie</a:t>
            </a:r>
          </a:p>
          <a:p>
            <a:endParaRPr lang="nl-NL" sz="900" dirty="0"/>
          </a:p>
          <a:p>
            <a:r>
              <a:rPr lang="nl-NL" sz="900" dirty="0"/>
              <a:t>Voor meer informatie kun je altijd terecht bij de ervaringsdeskundigen/belangenorganisatie. Ga hiervoor naar https://kortermaarkrachtig.com</a:t>
            </a:r>
          </a:p>
        </p:txBody>
      </p:sp>
      <p:pic>
        <p:nvPicPr>
          <p:cNvPr id="17" name="Afbeelding 16">
            <a:extLst>
              <a:ext uri="{FF2B5EF4-FFF2-40B4-BE49-F238E27FC236}">
                <a16:creationId xmlns:a16="http://schemas.microsoft.com/office/drawing/2014/main" id="{EF6FAF72-2327-0D12-9AB4-1D8A323C6213}"/>
              </a:ext>
            </a:extLst>
          </p:cNvPr>
          <p:cNvPicPr>
            <a:picLocks noChangeAspect="1"/>
          </p:cNvPicPr>
          <p:nvPr/>
        </p:nvPicPr>
        <p:blipFill>
          <a:blip r:embed="rId2"/>
          <a:stretch>
            <a:fillRect/>
          </a:stretch>
        </p:blipFill>
        <p:spPr>
          <a:xfrm>
            <a:off x="51862" y="8857565"/>
            <a:ext cx="993231" cy="993231"/>
          </a:xfrm>
          <a:prstGeom prst="rect">
            <a:avLst/>
          </a:prstGeom>
        </p:spPr>
      </p:pic>
    </p:spTree>
    <p:extLst>
      <p:ext uri="{BB962C8B-B14F-4D97-AF65-F5344CB8AC3E}">
        <p14:creationId xmlns:p14="http://schemas.microsoft.com/office/powerpoint/2010/main" val="14558344"/>
      </p:ext>
    </p:extLst>
  </p:cSld>
  <p:clrMapOvr>
    <a:masterClrMapping/>
  </p:clrMapOvr>
</p:sld>
</file>

<file path=ppt/theme/theme1.xml><?xml version="1.0" encoding="utf-8"?>
<a:theme xmlns:a="http://schemas.openxmlformats.org/drawingml/2006/main" name="Kantoorthema">
  <a:themeElements>
    <a:clrScheme name="Hoogstraat">
      <a:dk1>
        <a:srgbClr val="283371"/>
      </a:dk1>
      <a:lt1>
        <a:srgbClr val="FFFFFF"/>
      </a:lt1>
      <a:dk2>
        <a:srgbClr val="477EC0"/>
      </a:dk2>
      <a:lt2>
        <a:srgbClr val="E7E6E6"/>
      </a:lt2>
      <a:accent1>
        <a:srgbClr val="000000"/>
      </a:accent1>
      <a:accent2>
        <a:srgbClr val="D97B2F"/>
      </a:accent2>
      <a:accent3>
        <a:srgbClr val="2E4495"/>
      </a:accent3>
      <a:accent4>
        <a:srgbClr val="3D5BA6"/>
      </a:accent4>
      <a:accent5>
        <a:srgbClr val="477EC0"/>
      </a:accent5>
      <a:accent6>
        <a:srgbClr val="FFFFFF"/>
      </a:accent6>
      <a:hlink>
        <a:srgbClr val="477EC0"/>
      </a:hlink>
      <a:folHlink>
        <a:srgbClr val="D97B2F"/>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407</TotalTime>
  <Words>127</Words>
  <Application>Microsoft Office PowerPoint</Application>
  <PresentationFormat>A4 (210 x 297 mm)</PresentationFormat>
  <Paragraphs>30</Paragraphs>
  <Slides>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Calibri</vt:lpstr>
      <vt:lpstr>Calibri Light</vt:lpstr>
      <vt:lpstr>Kantoorthema</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Hjalmar Haagsman</dc:creator>
  <cp:lastModifiedBy>Marco van Doeland</cp:lastModifiedBy>
  <cp:revision>11</cp:revision>
  <dcterms:created xsi:type="dcterms:W3CDTF">2021-12-20T12:16:27Z</dcterms:created>
  <dcterms:modified xsi:type="dcterms:W3CDTF">2022-06-23T14:45:33Z</dcterms:modified>
</cp:coreProperties>
</file>